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67DF26-EF79-417F-B7BE-F8784C86177B}">
  <a:tblStyle styleId="{0F67DF26-EF79-417F-B7BE-F8784C8617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111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111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8.png"/><Relationship Id="rId4" Type="http://schemas.openxmlformats.org/officeDocument/2006/relationships/image" Target="../media/image58.png"/><Relationship Id="rId5" Type="http://schemas.openxmlformats.org/officeDocument/2006/relationships/image" Target="../media/image51.png"/><Relationship Id="rId6" Type="http://schemas.openxmlformats.org/officeDocument/2006/relationships/image" Target="../media/image60.png"/><Relationship Id="rId7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6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82.png"/><Relationship Id="rId7" Type="http://schemas.openxmlformats.org/officeDocument/2006/relationships/image" Target="../media/image75.png"/><Relationship Id="rId8" Type="http://schemas.openxmlformats.org/officeDocument/2006/relationships/image" Target="../media/image7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5" Type="http://schemas.openxmlformats.org/officeDocument/2006/relationships/image" Target="../media/image77.png"/><Relationship Id="rId6" Type="http://schemas.openxmlformats.org/officeDocument/2006/relationships/image" Target="../media/image80.png"/><Relationship Id="rId7" Type="http://schemas.openxmlformats.org/officeDocument/2006/relationships/image" Target="../media/image68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78.png"/><Relationship Id="rId6" Type="http://schemas.openxmlformats.org/officeDocument/2006/relationships/image" Target="../media/image8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6.png"/><Relationship Id="rId7" Type="http://schemas.openxmlformats.org/officeDocument/2006/relationships/image" Target="../media/image84.png"/><Relationship Id="rId8" Type="http://schemas.openxmlformats.org/officeDocument/2006/relationships/image" Target="../media/image8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88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5" Type="http://schemas.openxmlformats.org/officeDocument/2006/relationships/image" Target="../media/image96.png"/><Relationship Id="rId6" Type="http://schemas.openxmlformats.org/officeDocument/2006/relationships/image" Target="../media/image95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10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Relationship Id="rId4" Type="http://schemas.openxmlformats.org/officeDocument/2006/relationships/image" Target="../media/image1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Relationship Id="rId4" Type="http://schemas.openxmlformats.org/officeDocument/2006/relationships/image" Target="../media/image1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[Brute Force Attack]</a:t>
            </a:r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retrieve a correct password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ashton -P /usr/share/wordlists/rockyou.txt -s 80 -f -vV 192.168.1.105 http-get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2" name="Google Shape;116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/>
          <p:nvPr/>
        </p:nvSpPr>
        <p:spPr>
          <a:xfrm>
            <a:off x="367350" y="1878700"/>
            <a:ext cx="8322300" cy="22953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</a:t>
            </a:r>
            <a:r>
              <a:rPr b="1" lang="en" sz="1200"/>
              <a:t>02:47:00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</a:t>
            </a:r>
            <a:r>
              <a:rPr b="1" lang="en" sz="1200"/>
              <a:t>61059, </a:t>
            </a:r>
            <a:r>
              <a:rPr b="1" lang="en" sz="1200"/>
              <a:t>192.168.1.105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</a:t>
            </a:r>
            <a:r>
              <a:rPr b="1" lang="en" sz="1200"/>
              <a:t>Instant and large increase in tcp traffic</a:t>
            </a:r>
            <a:endParaRPr b="1" sz="120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600" y="1878699"/>
            <a:ext cx="7513799" cy="28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3" name="Google Shape;117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6"/>
          <p:cNvSpPr/>
          <p:nvPr/>
        </p:nvSpPr>
        <p:spPr>
          <a:xfrm>
            <a:off x="447725" y="2010213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5" name="Google Shape;1175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 </a:t>
            </a:r>
            <a:r>
              <a:rPr b="1" lang="en" sz="1200"/>
              <a:t>00:24:25.591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b="1" lang="en" sz="1200"/>
              <a:t>/comany_folders/secret_folder </a:t>
            </a:r>
            <a:r>
              <a:rPr lang="en" sz="1200"/>
              <a:t>What did they contain? </a:t>
            </a:r>
            <a:r>
              <a:rPr b="1" lang="en" sz="1200"/>
              <a:t>Login</a:t>
            </a:r>
            <a:r>
              <a:rPr b="1" lang="en" sz="1200"/>
              <a:t> username, hashed password, and WebDav instructions</a:t>
            </a:r>
            <a:endParaRPr b="1" sz="1200"/>
          </a:p>
        </p:txBody>
      </p:sp>
      <p:pic>
        <p:nvPicPr>
          <p:cNvPr id="1176" name="Google Shape;11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063" y="1854264"/>
            <a:ext cx="7147887" cy="26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4" name="Google Shape;118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</a:t>
            </a:r>
            <a:r>
              <a:rPr b="1" lang="en" sz="1200"/>
              <a:t>19, 768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</a:t>
            </a:r>
            <a:r>
              <a:rPr b="1" lang="en" sz="1200"/>
              <a:t>19, 768</a:t>
            </a:r>
            <a:endParaRPr b="1" sz="1200"/>
          </a:p>
        </p:txBody>
      </p:sp>
      <p:pic>
        <p:nvPicPr>
          <p:cNvPr id="1187" name="Google Shape;11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300" y="1467774"/>
            <a:ext cx="4114800" cy="242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4" name="Google Shape;1194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5" name="Google Shape;1195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8"/>
          <p:cNvSpPr/>
          <p:nvPr/>
        </p:nvSpPr>
        <p:spPr>
          <a:xfrm>
            <a:off x="427625" y="1674575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</a:t>
            </a:r>
            <a:r>
              <a:rPr b="1" lang="en" sz="1200"/>
              <a:t>202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b="1" lang="en" sz="1200"/>
              <a:t>http://192.168.1.105/webdav/index.html</a:t>
            </a:r>
            <a:endParaRPr b="1" sz="1200"/>
          </a:p>
        </p:txBody>
      </p:sp>
      <p:pic>
        <p:nvPicPr>
          <p:cNvPr id="1198" name="Google Shape;11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450" y="1542226"/>
            <a:ext cx="4499451" cy="2648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6" name="Google Shape;1206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2" name="Google Shape;1212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 alert when the TCP traffic reaches a certain level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15 GB per week</a:t>
            </a:r>
            <a:endParaRPr b="1" sz="1400"/>
          </a:p>
        </p:txBody>
      </p:sp>
      <p:sp>
        <p:nvSpPr>
          <p:cNvPr id="1214" name="Google Shape;1214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Use a firewall to limit TCP traffic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When the traffic reaches the threshold, completely block the port</a:t>
            </a:r>
            <a:endParaRPr b="1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0" name="Google Shape;1220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 alert when the number of 401 error codes </a:t>
            </a:r>
            <a:r>
              <a:rPr b="1" lang="en" sz="1400"/>
              <a:t>reaches the threshold set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50</a:t>
            </a:r>
            <a:endParaRPr b="1" sz="1400"/>
          </a:p>
        </p:txBody>
      </p:sp>
      <p:sp>
        <p:nvSpPr>
          <p:cNvPr id="1222" name="Google Shape;1222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 firewall to block the IP address that reaches the threshold of 401 errors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When an IP reaches the threshold, it no longer has access to the network</a:t>
            </a:r>
            <a:endParaRPr b="1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8" name="Google Shape;1228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 alert when the </a:t>
            </a:r>
            <a:r>
              <a:rPr b="1" lang="en" sz="1400"/>
              <a:t>number of 401 errors goes above the threshold previously set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50 401 errors within an hour</a:t>
            </a:r>
            <a:endParaRPr b="1" sz="1400"/>
          </a:p>
        </p:txBody>
      </p:sp>
      <p:sp>
        <p:nvSpPr>
          <p:cNvPr id="1230" name="Google Shape;1230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Multi-factor authentication and setting a rule to lock out an account after more than 5 incorrect logins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Requiring a username:password AND security question. Using Snort to configure a rule.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6" name="Google Shape;1236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 alert sent if WebDAV is ever enabled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</a:t>
            </a:r>
            <a:endParaRPr b="1" sz="1400"/>
          </a:p>
        </p:txBody>
      </p:sp>
      <p:sp>
        <p:nvSpPr>
          <p:cNvPr id="1238" name="Google Shape;123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Use input validation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Ensures that only properly formed data will be able to travel through the network</a:t>
            </a:r>
            <a:endParaRPr b="1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4" name="Google Shape;1244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 alert send for when any malicious </a:t>
            </a:r>
            <a:r>
              <a:rPr b="1" lang="en" sz="1400"/>
              <a:t>extension</a:t>
            </a:r>
            <a:r>
              <a:rPr b="1" lang="en" sz="1400"/>
              <a:t> is uploaded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1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6" name="Google Shape;1246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File upload verification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Verifies a file’s extension is legitimate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192.168.1.0-255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Microsoft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ML-RefVm-244740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838" y="655313"/>
            <a:ext cx="4247077" cy="413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{0F67DF26-EF79-417F-B7BE-F8784C86177B}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ML-RefVm-244740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Machine/Web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analysis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{0F67DF26-EF79-417F-B7BE-F8784C86177B}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Enabled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access to the file system through the 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someone to navigate the file system in the URL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Scanning Enabled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scanning of ports on a network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hacker can see the open ports and target a specific attack on one of them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Nothing to Prevent Brute Force Attacks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Nothing in place to prevent trying every possible username:password combination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Hydra or John the Ripper has a high chance of success breaking a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[WebDAV]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access confidential and private files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192.168.1.105/company_folders/secret_folder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[Port Scanning]</a:t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see which ports were open and which applications they were using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192.168.1.8/24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